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642"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Francesco Emanuele </a:t>
            </a:r>
            <a:r>
              <a:rPr lang="en-GB" sz="2500" i="1" spc="-20" dirty="0" err="1">
                <a:latin typeface="Gill Sans MT"/>
                <a:cs typeface="Gill Sans MT"/>
              </a:rPr>
              <a:t>Stradi</a:t>
            </a:r>
            <a:r>
              <a:rPr lang="en-GB" sz="2500" i="1" spc="-20" dirty="0">
                <a:latin typeface="Gill Sans MT"/>
                <a:cs typeface="Gill Sans MT"/>
              </a:rPr>
              <a:t>, Diego Savoia</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descr="Table&#10;&#10;Description automatically generated">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18851" y="3140075"/>
            <a:ext cx="7238999" cy="5582618"/>
          </a:xfrm>
          <a:prstGeom prst="rect">
            <a:avLst/>
          </a:prstGeom>
        </p:spPr>
      </p:pic>
      <p:pic>
        <p:nvPicPr>
          <p:cNvPr id="11" name="Picture 10" descr="Table&#10;&#10;Description automatically generated">
            <a:extLst>
              <a:ext uri="{FF2B5EF4-FFF2-40B4-BE49-F238E27FC236}">
                <a16:creationId xmlns:a16="http://schemas.microsoft.com/office/drawing/2014/main" id="{C58F4E51-616E-4FA0-8154-ECE929D1FB83}"/>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46250" y="3140075"/>
            <a:ext cx="72390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6625853"/>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Beta distribution: estimation of the conversion rates of the first item.</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797" y="1313090"/>
            <a:ext cx="8062768" cy="8683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985176" y="9007475"/>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754303" y="8995641"/>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509250"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UCB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7790"/>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estimation of the conversion rates of the first item.</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1195050" y="2682875"/>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1195049" y="7029413"/>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2330448" y="2742089"/>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2330448" y="6933089"/>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327650" y="3521690"/>
            <a:ext cx="3071471" cy="923330"/>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0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471650" y="3521690"/>
            <a:ext cx="3071471" cy="923330"/>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0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327650" y="7746308"/>
            <a:ext cx="3429000" cy="923330"/>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000" kern="0" dirty="0">
                <a:solidFill>
                  <a:schemeClr val="tx1"/>
                </a:solidFill>
              </a:rPr>
              <a:t>Class 3: females 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471650" y="7751057"/>
            <a:ext cx="3429000" cy="923330"/>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000" kern="0" dirty="0">
                <a:solidFill>
                  <a:schemeClr val="tx1"/>
                </a:solidFill>
              </a:rPr>
              <a:t>Class 4: males 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5920980"/>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based on the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solidFill>
                  <a:srgbClr val="FF0000"/>
                </a:solidFill>
                <a:effectLst/>
                <a:latin typeface="Gill Sans MT" panose="020B0502020104020203" pitchFamily="34" charset="0"/>
                <a:ea typeface="Calibri" panose="020F0502020204030204" pitchFamily="34" charset="0"/>
                <a:cs typeface="Times New Roman" panose="02020603050405020304" pitchFamily="18" charset="0"/>
              </a:rPr>
              <a:t> Sliding window data structures TODO.</a:t>
            </a:r>
            <a:endParaRPr lang="en-GB" sz="35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8491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497022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296094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840961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917220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614399"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462001" y="7331075"/>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240145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14287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924817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073130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TotalTime>
  <Words>1584</Words>
  <Application>Microsoft Office PowerPoint</Application>
  <PresentationFormat>Custom</PresentationFormat>
  <Paragraphs>144</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MS UI Gothic</vt:lpstr>
      <vt:lpstr>Arial</vt:lpstr>
      <vt:lpstr>Calibri</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Results (first experiment)</vt:lpstr>
      <vt:lpstr>Step 6: Results (first experiment)</vt:lpstr>
      <vt:lpstr>Step 6: Results (second experiment)</vt:lpstr>
      <vt:lpstr>Step 6: Results (second experiment)</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8</cp:revision>
  <dcterms:created xsi:type="dcterms:W3CDTF">2021-06-14T19:13:54Z</dcterms:created>
  <dcterms:modified xsi:type="dcterms:W3CDTF">2021-06-14T20:52:56Z</dcterms:modified>
</cp:coreProperties>
</file>